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69" r:id="rId2"/>
    <p:sldId id="256" r:id="rId3"/>
    <p:sldId id="270" r:id="rId4"/>
    <p:sldId id="271" r:id="rId5"/>
    <p:sldId id="272" r:id="rId6"/>
    <p:sldId id="264" r:id="rId7"/>
    <p:sldId id="273" r:id="rId8"/>
  </p:sldIdLst>
  <p:sldSz cx="685800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2F4858"/>
    <a:srgbClr val="EFEFEF"/>
    <a:srgbClr val="8C7DFB"/>
    <a:srgbClr val="CB3188"/>
    <a:srgbClr val="F3175F"/>
    <a:srgbClr val="33517A"/>
    <a:srgbClr val="F2A335"/>
    <a:srgbClr val="5A5294"/>
    <a:srgbClr val="406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5" autoAdjust="0"/>
    <p:restoredTop sz="94706" autoAdjust="0"/>
  </p:normalViewPr>
  <p:slideViewPr>
    <p:cSldViewPr snapToGrid="0">
      <p:cViewPr>
        <p:scale>
          <a:sx n="66" d="100"/>
          <a:sy n="66" d="100"/>
        </p:scale>
        <p:origin x="243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126"/>
    </p:cViewPr>
  </p:sorter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EB7B8-1D77-4F04-BC57-18021D0BC83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C4E73-DC3A-4285-B867-53ECD5247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292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BBC4A-51F2-458B-A0BE-296206D00F80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1150" y="1143000"/>
            <a:ext cx="115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51F95-01B3-406A-B2FF-C470C5C72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2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51F95-01B3-406A-B2FF-C470C5C728F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94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6865"/>
            <a:ext cx="5829300" cy="637522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617942"/>
            <a:ext cx="5143500" cy="442111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74935"/>
            <a:ext cx="1478756" cy="155184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74935"/>
            <a:ext cx="4350544" cy="1551841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9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565242"/>
            <a:ext cx="5915025" cy="761720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254508"/>
            <a:ext cx="5915025" cy="40057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56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36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4939"/>
            <a:ext cx="5915025" cy="35394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88939"/>
            <a:ext cx="2901255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688898"/>
            <a:ext cx="2901255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88939"/>
            <a:ext cx="2915543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688898"/>
            <a:ext cx="2915543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8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636566"/>
            <a:ext cx="3471863" cy="1301325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636566"/>
            <a:ext cx="3471863" cy="1301325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74939"/>
            <a:ext cx="5915025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74673"/>
            <a:ext cx="5915025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972342"/>
            <a:ext cx="2314575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email@email.com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8009593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5484432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roadway" panose="04040905080B02020502" pitchFamily="82" charset="0"/>
              </a:rPr>
              <a:t>PALETA DE CORES</a:t>
            </a: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/>
          <p:cNvSpPr/>
          <p:nvPr/>
        </p:nvSpPr>
        <p:spPr>
          <a:xfrm>
            <a:off x="-127928" y="12044153"/>
            <a:ext cx="7111134" cy="626765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" y="47621"/>
            <a:ext cx="6868035" cy="3863270"/>
          </a:xfrm>
          <a:prstGeom prst="rect">
            <a:avLst/>
          </a:prstGeom>
        </p:spPr>
      </p:pic>
      <p:sp>
        <p:nvSpPr>
          <p:cNvPr id="6" name="Paralelogramo 5"/>
          <p:cNvSpPr/>
          <p:nvPr/>
        </p:nvSpPr>
        <p:spPr>
          <a:xfrm rot="5400000">
            <a:off x="1434726" y="5865700"/>
            <a:ext cx="3995965" cy="6864018"/>
          </a:xfrm>
          <a:custGeom>
            <a:avLst/>
            <a:gdLst>
              <a:gd name="connsiteX0" fmla="*/ 0 w 3970560"/>
              <a:gd name="connsiteY0" fmla="*/ 6864015 h 6864015"/>
              <a:gd name="connsiteX1" fmla="*/ 342898 w 3970560"/>
              <a:gd name="connsiteY1" fmla="*/ 0 h 6864015"/>
              <a:gd name="connsiteX2" fmla="*/ 3970560 w 3970560"/>
              <a:gd name="connsiteY2" fmla="*/ 0 h 6864015"/>
              <a:gd name="connsiteX3" fmla="*/ 3627662 w 3970560"/>
              <a:gd name="connsiteY3" fmla="*/ 6864015 h 6864015"/>
              <a:gd name="connsiteX4" fmla="*/ 0 w 3970560"/>
              <a:gd name="connsiteY4" fmla="*/ 6864015 h 6864015"/>
              <a:gd name="connsiteX0" fmla="*/ 0 w 3995965"/>
              <a:gd name="connsiteY0" fmla="*/ 6864015 h 6864018"/>
              <a:gd name="connsiteX1" fmla="*/ 342898 w 3995965"/>
              <a:gd name="connsiteY1" fmla="*/ 0 h 6864018"/>
              <a:gd name="connsiteX2" fmla="*/ 3970560 w 3995965"/>
              <a:gd name="connsiteY2" fmla="*/ 0 h 6864018"/>
              <a:gd name="connsiteX3" fmla="*/ 3995965 w 3995965"/>
              <a:gd name="connsiteY3" fmla="*/ 6864018 h 6864018"/>
              <a:gd name="connsiteX4" fmla="*/ 0 w 3995965"/>
              <a:gd name="connsiteY4" fmla="*/ 6864015 h 686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5965" h="6864018">
                <a:moveTo>
                  <a:pt x="0" y="6864015"/>
                </a:moveTo>
                <a:lnTo>
                  <a:pt x="342898" y="0"/>
                </a:lnTo>
                <a:lnTo>
                  <a:pt x="3970560" y="0"/>
                </a:lnTo>
                <a:cubicBezTo>
                  <a:pt x="3979028" y="2288006"/>
                  <a:pt x="3987497" y="4576012"/>
                  <a:pt x="3995965" y="6864018"/>
                </a:cubicBezTo>
                <a:lnTo>
                  <a:pt x="0" y="6864015"/>
                </a:lnTo>
                <a:close/>
              </a:path>
            </a:pathLst>
          </a:custGeom>
          <a:solidFill>
            <a:srgbClr val="406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9093" y="3908468"/>
            <a:ext cx="6858000" cy="3506305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82029" y="4089344"/>
            <a:ext cx="699958" cy="6864015"/>
          </a:xfrm>
          <a:prstGeom prst="parallelogram">
            <a:avLst>
              <a:gd name="adj" fmla="val 34072"/>
            </a:avLst>
          </a:pr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9058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99894" y="8289562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2231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2459372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Impressora 3D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3751085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Corte a Lazer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" y="8381781"/>
            <a:ext cx="1487032" cy="883181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99303" y="9236520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13336" y="9548081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105242" y="10418391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" y="11218644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316575" y="4121606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99096" y="5085627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99166" y="5093505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99096" y="5085627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4002354" y="5104571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26495" y="5853880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4214902" y="5922958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557946" y="6609338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1712225" y="666701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31" name="Retângulo Arredondado 30"/>
          <p:cNvSpPr/>
          <p:nvPr/>
        </p:nvSpPr>
        <p:spPr>
          <a:xfrm>
            <a:off x="914743" y="10422680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520682" y="4056967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27505" y="4527275"/>
            <a:ext cx="6865672" cy="253916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19058" y="7307796"/>
            <a:ext cx="684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</a:p>
        </p:txBody>
      </p:sp>
      <p:sp>
        <p:nvSpPr>
          <p:cNvPr id="69" name="Retângulo 68"/>
          <p:cNvSpPr/>
          <p:nvPr/>
        </p:nvSpPr>
        <p:spPr>
          <a:xfrm>
            <a:off x="2850000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70" y="8359747"/>
            <a:ext cx="1487032" cy="883181"/>
          </a:xfrm>
          <a:prstGeom prst="rect">
            <a:avLst/>
          </a:prstGeom>
        </p:spPr>
      </p:pic>
      <p:sp>
        <p:nvSpPr>
          <p:cNvPr id="71" name="CaixaDeTexto 70"/>
          <p:cNvSpPr txBox="1"/>
          <p:nvPr/>
        </p:nvSpPr>
        <p:spPr>
          <a:xfrm>
            <a:off x="3249409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963442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3355348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sp>
        <p:nvSpPr>
          <p:cNvPr id="74" name="Retângulo Arredondado 73"/>
          <p:cNvSpPr/>
          <p:nvPr/>
        </p:nvSpPr>
        <p:spPr>
          <a:xfrm>
            <a:off x="3164849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4818294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64" y="8359747"/>
            <a:ext cx="1487032" cy="88318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5217703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4931736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5323642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5133143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419483" y="3490672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2914643" y="10881433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9" name="Colchete Esquerdo 48"/>
          <p:cNvSpPr/>
          <p:nvPr/>
        </p:nvSpPr>
        <p:spPr>
          <a:xfrm>
            <a:off x="-1364343" y="29750"/>
            <a:ext cx="3527667" cy="4269257"/>
          </a:xfrm>
          <a:prstGeom prst="leftBracket">
            <a:avLst>
              <a:gd name="adj" fmla="val 339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4" y="355825"/>
            <a:ext cx="6858000" cy="1675638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-127928" y="13949099"/>
            <a:ext cx="7111134" cy="43627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-10034" y="5407"/>
            <a:ext cx="6875059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60837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tângulo Arredondado 45"/>
          <p:cNvSpPr/>
          <p:nvPr/>
        </p:nvSpPr>
        <p:spPr>
          <a:xfrm>
            <a:off x="462965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65707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76120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" y="356152"/>
            <a:ext cx="6858000" cy="1675638"/>
          </a:xfrm>
          <a:prstGeom prst="rect">
            <a:avLst/>
          </a:prstGeom>
        </p:spPr>
      </p:pic>
      <p:sp>
        <p:nvSpPr>
          <p:cNvPr id="45" name="Retângulo 44"/>
          <p:cNvSpPr/>
          <p:nvPr/>
        </p:nvSpPr>
        <p:spPr>
          <a:xfrm>
            <a:off x="-127928" y="13949100"/>
            <a:ext cx="7111134" cy="43627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7440" y="321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40613" y="-10831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57070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6" name="Retângulo Arredondado 95"/>
          <p:cNvSpPr/>
          <p:nvPr/>
        </p:nvSpPr>
        <p:spPr>
          <a:xfrm>
            <a:off x="4657070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/>
          <p:cNvSpPr txBox="1"/>
          <p:nvPr/>
        </p:nvSpPr>
        <p:spPr>
          <a:xfrm>
            <a:off x="4684482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4788621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350610"/>
            <a:ext cx="6858000" cy="1711642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-127928" y="10854111"/>
            <a:ext cx="7111134" cy="74577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83213" y="903575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5029577" y="905095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9924906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417507" y="3789821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IMPRESSORA 3D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48978" y="4403036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17507" y="688495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CORTE A LASER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548978" y="7498169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7" name="Retângulo com Canto Diagonal Aparado 22"/>
          <p:cNvSpPr/>
          <p:nvPr/>
        </p:nvSpPr>
        <p:spPr>
          <a:xfrm flipH="1">
            <a:off x="4099798" y="7105306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com Canto Diagonal Aparado 22"/>
          <p:cNvSpPr/>
          <p:nvPr/>
        </p:nvSpPr>
        <p:spPr>
          <a:xfrm flipH="1">
            <a:off x="4174680" y="4037199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" y="328843"/>
            <a:ext cx="6858000" cy="1698792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-127928" y="16774243"/>
            <a:ext cx="7111134" cy="153757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18"/>
          <p:cNvSpPr/>
          <p:nvPr/>
        </p:nvSpPr>
        <p:spPr>
          <a:xfrm>
            <a:off x="0" y="6792994"/>
            <a:ext cx="6872358" cy="4491156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74567" y="1216531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2454765" y="1216531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4743033" y="1216531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8"/>
          <p:cNvSpPr/>
          <p:nvPr/>
        </p:nvSpPr>
        <p:spPr>
          <a:xfrm>
            <a:off x="-5446" y="6911347"/>
            <a:ext cx="6863446" cy="4264050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13257" y="89844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10390691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99965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3356230" y="4069471"/>
            <a:ext cx="3219805" cy="3167398"/>
          </a:xfrm>
        </p:spPr>
        <p:txBody>
          <a:bodyPr>
            <a:noAutofit/>
          </a:bodyPr>
          <a:lstStyle/>
          <a:p>
            <a:pPr algn="l"/>
            <a:r>
              <a:rPr lang="pt-BR" dirty="0" smtClean="0">
                <a:solidFill>
                  <a:srgbClr val="2F4858"/>
                </a:solidFill>
              </a:rPr>
              <a:t>editoração eletrônica como o </a:t>
            </a:r>
            <a:r>
              <a:rPr lang="pt-BR" dirty="0" err="1" smtClean="0">
                <a:solidFill>
                  <a:srgbClr val="2F4858"/>
                </a:solidFill>
              </a:rPr>
              <a:t>Aldus</a:t>
            </a:r>
            <a:r>
              <a:rPr lang="pt-BR" dirty="0" smtClean="0">
                <a:solidFill>
                  <a:srgbClr val="2F4858"/>
                </a:solidFill>
              </a:rPr>
              <a:t> PageMaker, incluindo </a:t>
            </a:r>
            <a:r>
              <a:rPr lang="pt-BR" dirty="0" err="1" smtClean="0">
                <a:solidFill>
                  <a:srgbClr val="2F4858"/>
                </a:solidFill>
              </a:rPr>
              <a:t>versõeLorem</a:t>
            </a:r>
            <a:r>
              <a:rPr lang="pt-BR" dirty="0" smtClean="0">
                <a:solidFill>
                  <a:srgbClr val="2F4858"/>
                </a:solidFill>
              </a:rPr>
              <a:t> Ipsum é simplesmente um texto fictício da indústria tipográfica e de impressão. </a:t>
            </a:r>
            <a:r>
              <a:rPr lang="pt-BR" dirty="0" err="1" smtClean="0">
                <a:solidFill>
                  <a:srgbClr val="2F4858"/>
                </a:solidFill>
              </a:rPr>
              <a:t>Lorem</a:t>
            </a:r>
            <a:r>
              <a:rPr lang="pt-BR" dirty="0" smtClean="0">
                <a:solidFill>
                  <a:srgbClr val="2F4858"/>
                </a:solidFill>
              </a:rPr>
              <a:t> Ipsum é o texto fictício padrão do setor desde os anos 1500, quando uma impressora desconhecida </a:t>
            </a:r>
            <a:r>
              <a:rPr lang="pt-BR" dirty="0" err="1" smtClean="0">
                <a:solidFill>
                  <a:srgbClr val="2F4858"/>
                </a:solidFill>
              </a:rPr>
              <a:t>Ppaskpisadpkpsadkpkaspodkops</a:t>
            </a:r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>
              <a:solidFill>
                <a:srgbClr val="2F4858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-220190" y="3930672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3600" dirty="0">
                <a:solidFill>
                  <a:srgbClr val="2F4858"/>
                </a:solidFill>
                <a:latin typeface="Lato"/>
              </a:rPr>
              <a:t>Pesquisa e inovação </a:t>
            </a:r>
            <a:r>
              <a:rPr lang="pt-BR" sz="3600" dirty="0" err="1">
                <a:solidFill>
                  <a:srgbClr val="2F4858"/>
                </a:solidFill>
                <a:latin typeface="Lato"/>
              </a:rPr>
              <a:t>tecnologica</a:t>
            </a:r>
            <a:r>
              <a:rPr lang="pt-BR" sz="3600" dirty="0">
                <a:solidFill>
                  <a:srgbClr val="2F4858"/>
                </a:solidFill>
                <a:latin typeface="Lato"/>
              </a:rPr>
              <a:t> para melhoria da educação.</a:t>
            </a:r>
            <a:endParaRPr lang="pt-BR" sz="3600" dirty="0">
              <a:solidFill>
                <a:srgbClr val="2F4858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4" y="3030734"/>
            <a:ext cx="3315827" cy="81865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0" y="15804274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Elipse 5"/>
          <p:cNvSpPr/>
          <p:nvPr/>
        </p:nvSpPr>
        <p:spPr>
          <a:xfrm>
            <a:off x="376065" y="1226680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2556263" y="1226680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4844531" y="1226680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454765" y="11293749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EQUIPE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1733" y="14224756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600496" y="14634031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804223" y="14656066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  <p:sp>
        <p:nvSpPr>
          <p:cNvPr id="13" name="Retângulo Arredondado 12"/>
          <p:cNvSpPr/>
          <p:nvPr/>
        </p:nvSpPr>
        <p:spPr>
          <a:xfrm>
            <a:off x="2366274" y="12058432"/>
            <a:ext cx="2060231" cy="2255413"/>
          </a:xfrm>
          <a:prstGeom prst="roundRect">
            <a:avLst/>
          </a:prstGeom>
          <a:solidFill>
            <a:srgbClr val="2F48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Trabalhando mexendo e tal coisa e tal e tal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5086911" y="14211140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50" name="Conector reto 49"/>
          <p:cNvCxnSpPr/>
          <p:nvPr/>
        </p:nvCxnSpPr>
        <p:spPr>
          <a:xfrm flipH="1">
            <a:off x="5045674" y="14620415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5249401" y="14642450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87"/>
            <a:ext cx="6858000" cy="1572768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13257" y="89844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73189" y="10439356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99965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0" y="9733098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6084" y="3133603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CONTATO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49300" y="4427400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Nome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3613250" y="4427400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E-mail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749300" y="5164678"/>
            <a:ext cx="5556691" cy="19346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Mensagem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722054" y="7418164"/>
            <a:ext cx="1583937" cy="475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ENVIAR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913256" y="8311510"/>
            <a:ext cx="2980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CONTATE-NOS TAMBÉM PELOS CANAIS</a:t>
            </a:r>
            <a:endParaRPr lang="pt-BR" sz="1100" b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913256" y="8674296"/>
            <a:ext cx="22108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Telefone: +55 63 99999-9999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email@email.com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100" dirty="0">
              <a:solidFill>
                <a:srgbClr val="2F4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127928" y="10729337"/>
            <a:ext cx="7111134" cy="758247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357</Words>
  <Application>Microsoft Office PowerPoint</Application>
  <PresentationFormat>Personalizar</PresentationFormat>
  <Paragraphs>124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Broadway</vt:lpstr>
      <vt:lpstr>Calibri</vt:lpstr>
      <vt:lpstr>Calibri Light</vt:lpstr>
      <vt:lpstr>Lato</vt:lpstr>
      <vt:lpstr>Simplex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61</cp:revision>
  <dcterms:created xsi:type="dcterms:W3CDTF">2019-09-10T19:50:15Z</dcterms:created>
  <dcterms:modified xsi:type="dcterms:W3CDTF">2019-09-18T20:35:55Z</dcterms:modified>
</cp:coreProperties>
</file>